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9" r:id="rId4"/>
    <p:sldId id="257" r:id="rId5"/>
    <p:sldId id="271" r:id="rId6"/>
    <p:sldId id="260" r:id="rId7"/>
    <p:sldId id="263" r:id="rId8"/>
    <p:sldId id="261" r:id="rId9"/>
    <p:sldId id="262" r:id="rId10"/>
    <p:sldId id="264" r:id="rId11"/>
    <p:sldId id="265" r:id="rId12"/>
    <p:sldId id="266" r:id="rId13"/>
    <p:sldId id="267" r:id="rId14"/>
    <p:sldId id="272" r:id="rId15"/>
    <p:sldId id="268" r:id="rId16"/>
    <p:sldId id="270" r:id="rId17"/>
    <p:sldId id="273" r:id="rId18"/>
    <p:sldId id="275" r:id="rId19"/>
    <p:sldId id="274" r:id="rId20"/>
    <p:sldId id="276" r:id="rId21"/>
    <p:sldId id="25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foto-podarki.ru/d/school_by_by_valentina_g_2_0.jpg" TargetMode="External"/><Relationship Id="rId7" Type="http://schemas.openxmlformats.org/officeDocument/2006/relationships/hyperlink" Target="https://cdn.turkaramamotoru.com/tr/lev-tolstoy-8720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24smi.org/public/media/resize/800x-/celebrity/2018/02/06/hvnznegrne9o-konstantin-paustovskii.jpg" TargetMode="External"/><Relationship Id="rId5" Type="http://schemas.openxmlformats.org/officeDocument/2006/relationships/hyperlink" Target="https://frazy.su/10822-kak-vyskazyvalis-russkie-pisateli-o-velikom-russkom-yazyke.html" TargetMode="External"/><Relationship Id="rId4" Type="http://schemas.openxmlformats.org/officeDocument/2006/relationships/hyperlink" Target="http://metodsovet.su/hello_html_7099253f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Сетевой проект </a:t>
            </a:r>
            <a:b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«Знатоки русского языка»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400800" cy="1752600"/>
          </a:xfrm>
        </p:spPr>
        <p:txBody>
          <a:bodyPr>
            <a:noAutofit/>
          </a:bodyPr>
          <a:lstStyle/>
          <a:p>
            <a:r>
              <a:rPr lang="ru-RU" sz="5400" b="1" u="sng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Паспорт слова</a:t>
            </a:r>
          </a:p>
          <a:p>
            <a:r>
              <a:rPr lang="ru-RU" sz="5400" b="1" u="sng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«здоровье»</a:t>
            </a:r>
            <a:endParaRPr lang="ru-RU" sz="5400" b="1" u="sng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467619" cy="1077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4725144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«Комета», 5-6 класс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Новикова А.П., учитель русского языка и литературы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ГОУ РК «РЦО»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Сыктывкар, 2019 г.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288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5800" y="310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Синонимы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100" y="1501124"/>
            <a:ext cx="80633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Безболезненность, здоровьице, здоровьишко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здравие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4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салюс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самочувствие,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здоровья.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137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5800" y="310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Антонимы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270565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Болезнь, нездоровье.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417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5800" y="310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Пословицы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5"/>
            <a:ext cx="8591134" cy="3477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спрашивай здоровья, а глянь на лицо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Держи голову в холоде, живот в голоде, а ноги в тепле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 платье снова, здоровье смолоду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человек здоровее злого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 встречай зарядкой, вечер провожай прогулкой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дороже денег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 буду и денег добуду.</a:t>
            </a: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43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5870"/>
            <a:ext cx="4184088" cy="199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310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Ребус</a:t>
            </a:r>
            <a:endParaRPr lang="ru-RU" sz="72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8518" y="2101441"/>
            <a:ext cx="230425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dirty="0" smtClean="0">
                <a:solidFill>
                  <a:schemeClr val="bg1"/>
                </a:solidFill>
              </a:rPr>
              <a:t>З</a:t>
            </a:r>
            <a:endParaRPr lang="ru-RU" sz="16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4627" y="2425870"/>
            <a:ext cx="230425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err="1" smtClean="0">
                <a:solidFill>
                  <a:schemeClr val="bg1"/>
                </a:solidFill>
              </a:rPr>
              <a:t>вье</a:t>
            </a:r>
            <a:endParaRPr lang="ru-RU" sz="1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245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20037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3 этап</a:t>
            </a:r>
          </a:p>
          <a:p>
            <a:r>
              <a:rPr lang="ru-RU" sz="8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«Крылатый»</a:t>
            </a:r>
            <a:endParaRPr lang="ru-RU" sz="88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087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348880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 здоровье» – доброе пожелание при угощении.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5800" y="310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Фразеологизм</a:t>
            </a:r>
            <a:endParaRPr lang="ru-RU" sz="72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851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992888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5800" y="310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Отгадай фразеологизм</a:t>
            </a:r>
            <a:endParaRPr lang="ru-RU" sz="72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95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5800" y="310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Рассказ</a:t>
            </a:r>
            <a:endParaRPr lang="ru-RU" sz="72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412776"/>
            <a:ext cx="79186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был таким крепким и здоровым, ну просто кровь с молоком! Ростом он был высок, верста коломенская. «Косая сажень в плечах,» - говорили про него злые языки. Откуда же у него столько силы? Василий просыпался ни свет ни заря, обязательно делал зарядку. А ещё он умел трудиться не покладая рук. И ни одно дело он не откладывал в долгий ящик, ведь парень был мастером на все руки! Кроме того, Вася любил читать, он очень много знал и был семи пядей во лбу. При этом его нельзя было назвать серой мышкой, среди друзей он слыл душой компании. В общем был он человеком с большой буквы!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125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20037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dirty="0">
                <a:solidFill>
                  <a:schemeClr val="bg1"/>
                </a:solidFill>
                <a:latin typeface="Monotype Corsiva" panose="03010101010201010101" pitchFamily="66" charset="0"/>
              </a:rPr>
              <a:t>4</a:t>
            </a:r>
            <a:r>
              <a:rPr lang="ru-RU" sz="8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этап</a:t>
            </a:r>
          </a:p>
          <a:p>
            <a:r>
              <a:rPr lang="ru-RU" sz="8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«Творческий»</a:t>
            </a:r>
            <a:endParaRPr lang="ru-RU" sz="88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941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4"/>
          <a:stretch/>
        </p:blipFill>
        <p:spPr bwMode="auto">
          <a:xfrm>
            <a:off x="458882" y="1484784"/>
            <a:ext cx="8343900" cy="4069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85800" y="310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Говори правильно!</a:t>
            </a:r>
            <a:endParaRPr lang="ru-RU" sz="72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41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20037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1 этап</a:t>
            </a:r>
          </a:p>
          <a:p>
            <a:r>
              <a:rPr lang="ru-RU" sz="8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«Исторический»</a:t>
            </a:r>
            <a:endParaRPr lang="ru-RU" sz="88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36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310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Участники проекта:</a:t>
            </a:r>
            <a:endParaRPr lang="ru-RU" sz="72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791864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Историк – Ксения В., 5 класс</a:t>
            </a: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Филологи – Вероника С., Алина К., Виктория П., Владислав И., Александр Л., Елизавета В., 6 класс</a:t>
            </a: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– Вероника С., 6 класс</a:t>
            </a: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Технический редактор – Александр Л., Владислав И.</a:t>
            </a:r>
          </a:p>
          <a:p>
            <a:pPr algn="just"/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857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108012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Источники:</a:t>
            </a:r>
            <a:endParaRPr lang="ru-RU" sz="6000" i="1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412776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 презентации: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foto-podarki.ru/d/school_by_by_valentina_g_2_0.jpg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Эмблема сетевого проекта: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metodsovet.su/hello_html_7099253f.jpg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 о русском языке: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frazy.su/10822-kak-vyskazyvalis-russkie-pisateli-o-velikom-russkom-yazyke.html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К.Г. Паустовского: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https://24smi.org/public/media/resize/800x-/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celebrity/2018/02/06/hvnznegrne9o-konstantin-paustovskii.jpg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Л.Н. Толстого: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cdn.turkaramamotoru.com/tr/lev-tolstoy-8720.jpg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47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4824536" cy="1752600"/>
          </a:xfrm>
        </p:spPr>
        <p:txBody>
          <a:bodyPr>
            <a:noAutofit/>
          </a:bodyPr>
          <a:lstStyle/>
          <a:p>
            <a:pPr algn="just"/>
            <a:r>
              <a:rPr lang="ru-RU" sz="4000" dirty="0">
                <a:solidFill>
                  <a:schemeClr val="bg1"/>
                </a:solidFill>
                <a:latin typeface="Monotype Corsiva" panose="03010101010201010101" pitchFamily="66" charset="0"/>
              </a:rPr>
              <a:t>Нет таких звуков, красок, образов и мыслей — сложных и простых, — для которых не нашлось бы в нашем языке точного выражения.</a:t>
            </a:r>
          </a:p>
          <a:p>
            <a:pPr algn="r"/>
            <a:r>
              <a:rPr lang="ru-RU" sz="4000" dirty="0">
                <a:solidFill>
                  <a:schemeClr val="bg1"/>
                </a:solidFill>
                <a:latin typeface="Monotype Corsiva" panose="03010101010201010101" pitchFamily="66" charset="0"/>
              </a:rPr>
              <a:t>К.Г. Паустовский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27001"/>
            <a:ext cx="3024336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152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4824536" cy="1470025"/>
          </a:xfrm>
        </p:spPr>
        <p:txBody>
          <a:bodyPr>
            <a:noAutofit/>
          </a:bodyPr>
          <a:lstStyle/>
          <a:p>
            <a:pPr algn="just"/>
            <a:r>
              <a:rPr lang="ru-RU" sz="4000" dirty="0">
                <a:solidFill>
                  <a:schemeClr val="bg1"/>
                </a:solidFill>
                <a:latin typeface="Monotype Corsiva" panose="03010101010201010101" pitchFamily="66" charset="0"/>
              </a:rPr>
              <a:t>Обращаться с языком кое-как — значит, и мыслить кое-как: приблизительно, неточно, неверно</a:t>
            </a:r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.</a:t>
            </a:r>
            <a:endParaRPr lang="ru-RU" sz="32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4581128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Л.Н. Толстой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40768"/>
            <a:ext cx="3050293" cy="3873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311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20037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dirty="0">
                <a:solidFill>
                  <a:schemeClr val="bg1"/>
                </a:solidFill>
                <a:latin typeface="Monotype Corsiva" panose="03010101010201010101" pitchFamily="66" charset="0"/>
              </a:rPr>
              <a:t>2</a:t>
            </a:r>
            <a:r>
              <a:rPr lang="ru-RU" sz="8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этап</a:t>
            </a:r>
          </a:p>
          <a:p>
            <a:r>
              <a:rPr lang="ru-RU" sz="88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«Словарный»</a:t>
            </a:r>
            <a:endParaRPr lang="ru-RU" sz="88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89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Лексическое значение слова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844824"/>
            <a:ext cx="820891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Нормальное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правильно функционирующего, неповрежденного организма.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Несокрушимое здоровье.</a:t>
            </a:r>
          </a:p>
          <a:p>
            <a:pPr marL="342900" indent="-342900">
              <a:buAutoNum type="arabicPeriod"/>
            </a:pP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перен.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Внутренняя целостность,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неповрежденность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отсутствие внутренней порчи, разложения (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 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общественной жизни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 Словаря Ушакова)</a:t>
            </a:r>
          </a:p>
          <a:p>
            <a:pPr marL="342900" indent="-342900">
              <a:buAutoNum type="arabicPeriod"/>
            </a:pPr>
            <a:endParaRPr lang="ru-RU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455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Лексическое значение слова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844824"/>
            <a:ext cx="8568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Правильная</a:t>
            </a:r>
            <a:r>
              <a:rPr lang="ru-RU" sz="2400" dirty="0">
                <a:solidFill>
                  <a:schemeClr val="bg1"/>
                </a:solidFill>
              </a:rPr>
              <a:t>, нормальная деятельность организма, его полное физическое и психическое благополучие. </a:t>
            </a:r>
            <a:r>
              <a:rPr lang="ru-RU" sz="2400" i="1" dirty="0">
                <a:solidFill>
                  <a:schemeClr val="bg1"/>
                </a:solidFill>
              </a:rPr>
              <a:t>Состояние здоровья</a:t>
            </a:r>
            <a:r>
              <a:rPr lang="ru-RU" sz="2400" i="1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То </a:t>
            </a:r>
            <a:r>
              <a:rPr lang="ru-RU" sz="2400" dirty="0">
                <a:solidFill>
                  <a:schemeClr val="bg1"/>
                </a:solidFill>
              </a:rPr>
              <a:t>или иное состояние организма. </a:t>
            </a:r>
            <a:r>
              <a:rPr lang="ru-RU" sz="2400" i="1" dirty="0">
                <a:solidFill>
                  <a:schemeClr val="bg1"/>
                </a:solidFill>
              </a:rPr>
              <a:t>Крепкое, слабое </a:t>
            </a:r>
            <a:r>
              <a:rPr lang="ru-RU" sz="2400" i="1" dirty="0" smtClean="0">
                <a:solidFill>
                  <a:schemeClr val="bg1"/>
                </a:solidFill>
              </a:rPr>
              <a:t>здоровье.</a:t>
            </a:r>
          </a:p>
          <a:p>
            <a:pPr algn="r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 Словаря Ожегова)</a:t>
            </a:r>
          </a:p>
        </p:txBody>
      </p:sp>
    </p:spTree>
    <p:extLst>
      <p:ext uri="{BB962C8B-B14F-4D97-AF65-F5344CB8AC3E}">
        <p14:creationId xmlns:p14="http://schemas.microsoft.com/office/powerpoint/2010/main" val="326340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Этимология слова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844824"/>
            <a:ext cx="85689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 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образовано  от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общеславянского существительного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dorvъ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«дерево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 здоровый -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«подобный дереву, такой же высокий, сильный, крепкий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 Этимологического словаря Крылова Г.А.)</a:t>
            </a:r>
          </a:p>
        </p:txBody>
      </p:sp>
    </p:spTree>
    <p:extLst>
      <p:ext uri="{BB962C8B-B14F-4D97-AF65-F5344CB8AC3E}">
        <p14:creationId xmlns:p14="http://schemas.microsoft.com/office/powerpoint/2010/main" val="173509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85800" y="31099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Родственные слова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032" y="1412776"/>
            <a:ext cx="4876800" cy="487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55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497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Сетевой проект  «Знатоки русского языка»</vt:lpstr>
      <vt:lpstr>Презентация PowerPoint</vt:lpstr>
      <vt:lpstr>Презентация PowerPoint</vt:lpstr>
      <vt:lpstr>Обращаться с языком кое-как — значит, и мыслить кое-как: приблизительно, неточно, неверно.</vt:lpstr>
      <vt:lpstr>Презентация PowerPoint</vt:lpstr>
      <vt:lpstr>Лексическое значение слова</vt:lpstr>
      <vt:lpstr>Лексическое значение слова</vt:lpstr>
      <vt:lpstr>Этимология слова</vt:lpstr>
      <vt:lpstr>Родственные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Сетевой проект  «Знатоки русского языка»</dc:title>
  <dc:creator>анна новикова</dc:creator>
  <cp:lastModifiedBy>novap</cp:lastModifiedBy>
  <cp:revision>10</cp:revision>
  <dcterms:created xsi:type="dcterms:W3CDTF">2019-11-24T18:56:32Z</dcterms:created>
  <dcterms:modified xsi:type="dcterms:W3CDTF">2019-11-24T20:54:16Z</dcterms:modified>
</cp:coreProperties>
</file>